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30" r:id="rId3"/>
    <p:sldId id="434" r:id="rId4"/>
    <p:sldId id="433" r:id="rId5"/>
    <p:sldId id="437" r:id="rId6"/>
    <p:sldId id="427" r:id="rId7"/>
    <p:sldId id="435" r:id="rId8"/>
    <p:sldId id="438" r:id="rId9"/>
    <p:sldId id="439" r:id="rId10"/>
    <p:sldId id="42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1EFD3-24A7-417A-B3FC-E6065118A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CAF2B-1E57-4253-86AB-CD2ACA93F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DE6B8-39DF-4094-B6A7-E01FE389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BE896-C18D-484E-873B-48802CD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2BDDB-7EB3-4965-A0CF-F266D622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9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FC701-DB1F-4D01-A4A0-B681A88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C916B-A4C1-438F-8732-02E298D93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7F061-5FC2-489C-85AF-698EB7AA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7B7DD-2E05-4960-9699-9454776A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5BCECB-689F-4049-9689-83EBE7C2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6F3EE4-73F0-4480-B51A-A4AEDA56F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F305E4-3C6E-48FB-A4FB-4C2FBC102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3B344-6191-476E-B019-01DD5F27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79E6A-2819-4EAD-B0BF-67D2F8F2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1A049-CD7D-4C5C-9634-0FE45855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0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60D62-5AD3-4397-9A8E-AF4E72F1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ED98F-4EF2-4714-9F47-D3744AB4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AEAC0-07C9-4E67-9AF2-51815693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E62F0-5550-4FFA-BC61-1A7B8C9C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797EC-E469-47D4-8789-9D92566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4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70C1-2331-468B-9716-0F7178D6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F3E2D-FD6A-4AB6-B7AB-FC87B76C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C1FC0-9A16-4B98-B1B8-6C0143E1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2978C-BDB6-4826-95C0-8169AB2DC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B6E6F-532B-4C08-9196-F973FBA1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4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8BCF-02CA-437F-9B5F-2E7E24C7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4C656E-8654-41DF-9ECB-4FED266A8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0771AC-E2CE-401E-A511-E7B493820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E195E-9BFF-4D2C-B875-815D8F61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6B1AB-F882-470F-9CB5-ABB5401E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022A0-85B7-4591-BA3B-29F8B492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D3D24-3CD8-4965-BA40-E09B04B0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A4BDD-C6A2-4087-A643-32F2F12A9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2F1489-68CA-4C00-86CA-460D6C83B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BED84-502E-4A29-BD04-5A49C9155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653E72-441C-49F9-9B4C-D14FA1E1C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799D8B-61A0-4E7A-801A-A0FE77ACA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9C3BF5-D2C9-40CB-82F9-BC75D244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08A922-48EB-4DEF-BE71-1E6F3B96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8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FDFAD-2BB1-490D-A770-89C33F1B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AA8313-0FC7-459B-BC65-CF027545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0080A5-A57A-4FAB-897A-35C0A803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3ABB46-0D98-4CB6-A2CA-7DB0EA1D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0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811BE3-233F-478B-BAD8-B95D9C6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4D67EA-60C2-4417-B548-DEFE9A4F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BA7CDF-63C6-4D02-92FB-A6262627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E7463-CF35-4FB3-9329-E3F6796E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89F7C-B08F-4CED-8C27-E57E45605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BB73E-60EB-4307-A704-955A06E6A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BC43B-3283-4470-AB67-37E61F1E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B9A1F-DC60-4DFC-BE30-E24E65B3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6A39A9-8961-4C22-92A8-08C441D6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2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14C4-EF6A-4A1D-941D-13E9D0E6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846C76-12D1-4CD1-88EA-75E15DFE9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AD64D1-B562-4A82-B365-03BC326BC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29D517-E3BC-4A54-A608-08B21A4F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9AD85-DA55-47B6-AA38-2F43D13E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917F6-668E-4884-B309-80ED6886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3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05D421-4FD4-4FEE-9E7E-32B4D5A8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7B28C-5047-49C3-86C2-E341F4E66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2B383-DBB6-4F10-8F01-A87C54844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2BCC6-CFF8-4B05-A1AA-556E7052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9D3BA-95CE-4110-AB98-D163542E4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5619183" y="2219844"/>
                <a:ext cx="2089033" cy="93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500" dirty="0" err="1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나왐마</a:t>
                </a:r>
                <a:endParaRPr lang="ko-KR" altLang="en-US" sz="55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483AEE-DCF1-497B-A75F-26F9BDA17BBB}"/>
                </a:ext>
              </a:extLst>
            </p:cNvPr>
            <p:cNvSpPr txBox="1"/>
            <p:nvPr/>
          </p:nvSpPr>
          <p:spPr>
            <a:xfrm>
              <a:off x="3381770" y="2489354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B36DC4-A83E-486D-AAB6-68EFC6E1F212}"/>
                </a:ext>
              </a:extLst>
            </p:cNvPr>
            <p:cNvSpPr txBox="1"/>
            <p:nvPr/>
          </p:nvSpPr>
          <p:spPr>
            <a:xfrm>
              <a:off x="5404381" y="3267472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지하철 좌석 관리 시스템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A6FED7-D630-4B86-A284-734994A2F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89" y="2195181"/>
            <a:ext cx="1360034" cy="13600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A07B36-52C6-4346-8C32-4D964F4E2257}"/>
              </a:ext>
            </a:extLst>
          </p:cNvPr>
          <p:cNvSpPr txBox="1"/>
          <p:nvPr/>
        </p:nvSpPr>
        <p:spPr>
          <a:xfrm>
            <a:off x="4460240" y="4295620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 I K E L I O N 7</a:t>
            </a:r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TH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X  S K H U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11BE01-6808-4AE2-B763-3729D9A2E808}"/>
              </a:ext>
            </a:extLst>
          </p:cNvPr>
          <p:cNvSpPr txBox="1"/>
          <p:nvPr/>
        </p:nvSpPr>
        <p:spPr>
          <a:xfrm>
            <a:off x="5642454" y="476855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나왐마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100B6-D23C-4BB9-8120-F74F7D493025}"/>
              </a:ext>
            </a:extLst>
          </p:cNvPr>
          <p:cNvSpPr txBox="1"/>
          <p:nvPr/>
        </p:nvSpPr>
        <p:spPr>
          <a:xfrm>
            <a:off x="5236092" y="5196943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현수 진경 광현 조</a:t>
            </a:r>
          </a:p>
        </p:txBody>
      </p:sp>
    </p:spTree>
    <p:extLst>
      <p:ext uri="{BB962C8B-B14F-4D97-AF65-F5344CB8AC3E}">
        <p14:creationId xmlns:p14="http://schemas.microsoft.com/office/powerpoint/2010/main" val="326608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03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22092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아이디어톤 회의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643FA-005E-41A4-BF9C-6B5B7ECCFDA6}"/>
              </a:ext>
            </a:extLst>
          </p:cNvPr>
          <p:cNvSpPr txBox="1"/>
          <p:nvPr/>
        </p:nvSpPr>
        <p:spPr>
          <a:xfrm>
            <a:off x="4369639" y="2611470"/>
            <a:ext cx="3620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서버 업로드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-&gt; AWS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고려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7FDAD6-AF84-4C95-8FE4-88C2F271615A}"/>
              </a:ext>
            </a:extLst>
          </p:cNvPr>
          <p:cNvSpPr txBox="1"/>
          <p:nvPr/>
        </p:nvSpPr>
        <p:spPr>
          <a:xfrm>
            <a:off x="4369639" y="3461960"/>
            <a:ext cx="445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틀 제작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-&gt; 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다같이 제작 다음 모임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7B41E-1059-4D6A-9572-F506B5F14986}"/>
              </a:ext>
            </a:extLst>
          </p:cNvPr>
          <p:cNvSpPr txBox="1"/>
          <p:nvPr/>
        </p:nvSpPr>
        <p:spPr>
          <a:xfrm>
            <a:off x="4369639" y="431245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웹 디자인 개선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9EA3BB6-2E47-4402-9112-EB07D5728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507"/>
            <a:ext cx="4226560" cy="422656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38A1CE-8A58-487F-8C71-9B6457634F9E}"/>
              </a:ext>
            </a:extLst>
          </p:cNvPr>
          <p:cNvSpPr/>
          <p:nvPr/>
        </p:nvSpPr>
        <p:spPr>
          <a:xfrm>
            <a:off x="0" y="4932681"/>
            <a:ext cx="12192000" cy="109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3200A8D4-0A68-46F5-8A8B-EE5219156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011" y="2159827"/>
            <a:ext cx="2463637" cy="3083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B59229-A6D1-4EF3-A0AF-06D6B2A5BECD}"/>
              </a:ext>
            </a:extLst>
          </p:cNvPr>
          <p:cNvSpPr txBox="1"/>
          <p:nvPr/>
        </p:nvSpPr>
        <p:spPr>
          <a:xfrm>
            <a:off x="5954271" y="1699425"/>
            <a:ext cx="140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TO-BE</a:t>
            </a:r>
            <a:endParaRPr lang="ko-KR" altLang="en-US" sz="2800" dirty="0">
              <a:solidFill>
                <a:srgbClr val="FF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81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7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번째 모임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CB60A-E599-4973-8937-C3EA436927EF}"/>
              </a:ext>
            </a:extLst>
          </p:cNvPr>
          <p:cNvSpPr txBox="1"/>
          <p:nvPr/>
        </p:nvSpPr>
        <p:spPr>
          <a:xfrm>
            <a:off x="4870774" y="1821397"/>
            <a:ext cx="2450447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5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7</a:t>
            </a:r>
            <a:r>
              <a:rPr lang="ko-KR" altLang="en-US" sz="35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번 째 모임</a:t>
            </a:r>
            <a:endParaRPr lang="en-US" sz="35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CCCD6-5978-448C-A5EA-D1E4D19E3F5B}"/>
              </a:ext>
            </a:extLst>
          </p:cNvPr>
          <p:cNvGrpSpPr/>
          <p:nvPr/>
        </p:nvGrpSpPr>
        <p:grpSpPr>
          <a:xfrm>
            <a:off x="2394856" y="2769615"/>
            <a:ext cx="7402286" cy="2907514"/>
            <a:chOff x="2181083" y="2543900"/>
            <a:chExt cx="5632742" cy="1874631"/>
          </a:xfrm>
        </p:grpSpPr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7FDA5316-96BC-43A2-9EA9-338AECB72370}"/>
                </a:ext>
              </a:extLst>
            </p:cNvPr>
            <p:cNvGrpSpPr/>
            <p:nvPr/>
          </p:nvGrpSpPr>
          <p:grpSpPr>
            <a:xfrm>
              <a:off x="2181083" y="2543900"/>
              <a:ext cx="1536192" cy="1874630"/>
              <a:chOff x="731492" y="1868156"/>
              <a:chExt cx="1536192" cy="1874630"/>
            </a:xfrm>
          </p:grpSpPr>
          <p:sp>
            <p:nvSpPr>
              <p:cNvPr id="45" name="Oval 62">
                <a:extLst>
                  <a:ext uri="{FF2B5EF4-FFF2-40B4-BE49-F238E27FC236}">
                    <a16:creationId xmlns:a16="http://schemas.microsoft.com/office/drawing/2014/main" id="{E2EB10B3-9850-48F2-9B73-19548718C580}"/>
                  </a:ext>
                </a:extLst>
              </p:cNvPr>
              <p:cNvSpPr/>
              <p:nvPr/>
            </p:nvSpPr>
            <p:spPr>
              <a:xfrm>
                <a:off x="900709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6" name="Oval 63">
                <a:extLst>
                  <a:ext uri="{FF2B5EF4-FFF2-40B4-BE49-F238E27FC236}">
                    <a16:creationId xmlns:a16="http://schemas.microsoft.com/office/drawing/2014/main" id="{AD621D91-85CD-41EC-9AD7-74823BD12B26}"/>
                  </a:ext>
                </a:extLst>
              </p:cNvPr>
              <p:cNvSpPr/>
              <p:nvPr/>
            </p:nvSpPr>
            <p:spPr>
              <a:xfrm>
                <a:off x="950243" y="1917690"/>
                <a:ext cx="1098689" cy="109868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CE351E-BA3B-4B1D-BD66-0668F8ECD16B}"/>
                  </a:ext>
                </a:extLst>
              </p:cNvPr>
              <p:cNvSpPr txBox="1"/>
              <p:nvPr/>
            </p:nvSpPr>
            <p:spPr>
              <a:xfrm>
                <a:off x="731492" y="3345906"/>
                <a:ext cx="1536192" cy="396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 err="1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아두이노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제작</a:t>
                </a:r>
                <a:endParaRPr 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grpSp>
          <p:nvGrpSpPr>
            <p:cNvPr id="35" name="Group 7">
              <a:extLst>
                <a:ext uri="{FF2B5EF4-FFF2-40B4-BE49-F238E27FC236}">
                  <a16:creationId xmlns:a16="http://schemas.microsoft.com/office/drawing/2014/main" id="{9BD9F5B0-37F3-4402-9AFD-2F67C29D9D75}"/>
                </a:ext>
              </a:extLst>
            </p:cNvPr>
            <p:cNvGrpSpPr/>
            <p:nvPr/>
          </p:nvGrpSpPr>
          <p:grpSpPr>
            <a:xfrm>
              <a:off x="6277633" y="2543900"/>
              <a:ext cx="1536192" cy="1874630"/>
              <a:chOff x="4828042" y="1868156"/>
              <a:chExt cx="1536192" cy="1874630"/>
            </a:xfrm>
          </p:grpSpPr>
          <p:sp>
            <p:nvSpPr>
              <p:cNvPr id="42" name="Oval 83">
                <a:extLst>
                  <a:ext uri="{FF2B5EF4-FFF2-40B4-BE49-F238E27FC236}">
                    <a16:creationId xmlns:a16="http://schemas.microsoft.com/office/drawing/2014/main" id="{271FBF35-0E4E-44CC-9BB4-8899F6115D16}"/>
                  </a:ext>
                </a:extLst>
              </p:cNvPr>
              <p:cNvSpPr/>
              <p:nvPr/>
            </p:nvSpPr>
            <p:spPr>
              <a:xfrm>
                <a:off x="4997259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3" name="Oval 84">
                <a:extLst>
                  <a:ext uri="{FF2B5EF4-FFF2-40B4-BE49-F238E27FC236}">
                    <a16:creationId xmlns:a16="http://schemas.microsoft.com/office/drawing/2014/main" id="{878151A7-803E-4A1B-A15E-B47A59952F16}"/>
                  </a:ext>
                </a:extLst>
              </p:cNvPr>
              <p:cNvSpPr/>
              <p:nvPr/>
            </p:nvSpPr>
            <p:spPr>
              <a:xfrm>
                <a:off x="5046793" y="1917690"/>
                <a:ext cx="1098689" cy="109868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6B1046-96E0-4C08-A5D0-682D4D5A0A7A}"/>
                  </a:ext>
                </a:extLst>
              </p:cNvPr>
              <p:cNvSpPr txBox="1"/>
              <p:nvPr/>
            </p:nvSpPr>
            <p:spPr>
              <a:xfrm>
                <a:off x="4828042" y="3345906"/>
                <a:ext cx="1536192" cy="396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기초 틀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제작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grpSp>
          <p:nvGrpSpPr>
            <p:cNvPr id="36" name="Group 6">
              <a:extLst>
                <a:ext uri="{FF2B5EF4-FFF2-40B4-BE49-F238E27FC236}">
                  <a16:creationId xmlns:a16="http://schemas.microsoft.com/office/drawing/2014/main" id="{ED4FB399-52C1-4B8D-99C3-951C55F139F1}"/>
                </a:ext>
              </a:extLst>
            </p:cNvPr>
            <p:cNvGrpSpPr/>
            <p:nvPr/>
          </p:nvGrpSpPr>
          <p:grpSpPr>
            <a:xfrm>
              <a:off x="4229358" y="2543900"/>
              <a:ext cx="1536192" cy="1874631"/>
              <a:chOff x="2779767" y="1868156"/>
              <a:chExt cx="1536192" cy="1874631"/>
            </a:xfrm>
          </p:grpSpPr>
          <p:sp>
            <p:nvSpPr>
              <p:cNvPr id="39" name="Oval 76">
                <a:extLst>
                  <a:ext uri="{FF2B5EF4-FFF2-40B4-BE49-F238E27FC236}">
                    <a16:creationId xmlns:a16="http://schemas.microsoft.com/office/drawing/2014/main" id="{A1871B8B-EADF-40D2-918B-854EA7579B64}"/>
                  </a:ext>
                </a:extLst>
              </p:cNvPr>
              <p:cNvSpPr/>
              <p:nvPr/>
            </p:nvSpPr>
            <p:spPr>
              <a:xfrm>
                <a:off x="2948984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0" name="Oval 80">
                <a:extLst>
                  <a:ext uri="{FF2B5EF4-FFF2-40B4-BE49-F238E27FC236}">
                    <a16:creationId xmlns:a16="http://schemas.microsoft.com/office/drawing/2014/main" id="{80620A14-C25D-4211-80ED-7B29F571D052}"/>
                  </a:ext>
                </a:extLst>
              </p:cNvPr>
              <p:cNvSpPr/>
              <p:nvPr/>
            </p:nvSpPr>
            <p:spPr>
              <a:xfrm>
                <a:off x="2998518" y="1917690"/>
                <a:ext cx="1098689" cy="109868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DBAE15-E906-45E4-8CB3-180BDD16B66F}"/>
                  </a:ext>
                </a:extLst>
              </p:cNvPr>
              <p:cNvSpPr txBox="1"/>
              <p:nvPr/>
            </p:nvSpPr>
            <p:spPr>
              <a:xfrm>
                <a:off x="2779767" y="3345907"/>
                <a:ext cx="1536192" cy="396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디자인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수정</a:t>
                </a:r>
                <a:endParaRPr 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CF1B854-18C2-436C-9BE5-758D206AF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364" y="3327817"/>
            <a:ext cx="1019266" cy="7412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D28267-D141-4AAE-BA54-B479D417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36" y="3360510"/>
            <a:ext cx="987230" cy="675904"/>
          </a:xfrm>
          <a:prstGeom prst="rect">
            <a:avLst/>
          </a:prstGeom>
        </p:spPr>
      </p:pic>
      <p:pic>
        <p:nvPicPr>
          <p:cNvPr id="48" name="그림 47" descr="기차이(가) 표시된 사진&#10;&#10;자동 생성된 설명">
            <a:extLst>
              <a:ext uri="{FF2B5EF4-FFF2-40B4-BE49-F238E27FC236}">
                <a16:creationId xmlns:a16="http://schemas.microsoft.com/office/drawing/2014/main" id="{4A087E5C-7CA2-4994-AFA4-AD06A4062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3327817"/>
            <a:ext cx="1127193" cy="7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5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7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번째 모임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3C3001-0FB2-4989-AEAA-7A383055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8" y="1766656"/>
            <a:ext cx="4070412" cy="40704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AF4D7B-AFD1-4207-A1FC-60A9DAB0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91" y="1766657"/>
            <a:ext cx="4070411" cy="40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5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02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37730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기본 구조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Picture 6" descr="ìëë¡ì´ëì ëí ì´ë¯¸ì§ ê²ìê²°ê³¼">
            <a:extLst>
              <a:ext uri="{FF2B5EF4-FFF2-40B4-BE49-F238E27FC236}">
                <a16:creationId xmlns:a16="http://schemas.microsoft.com/office/drawing/2014/main" id="{AE9AB29A-9CA3-4612-877C-AFFB7F39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55" y="5240588"/>
            <a:ext cx="1020171" cy="12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F0FFCCCE-C508-4E15-93EC-124583F3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47" y="2671068"/>
            <a:ext cx="1234984" cy="8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9D8573-EE44-4109-BFB1-DBBF27FCD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5" y="1470197"/>
            <a:ext cx="1127439" cy="1126338"/>
          </a:xfrm>
          <a:prstGeom prst="rect">
            <a:avLst/>
          </a:prstGeom>
        </p:spPr>
      </p:pic>
      <p:pic>
        <p:nvPicPr>
          <p:cNvPr id="16" name="Picture 4" descr="ì¹ ìë²ì ëí ì´ë¯¸ì§ ê²ìê²°ê³¼">
            <a:extLst>
              <a:ext uri="{FF2B5EF4-FFF2-40B4-BE49-F238E27FC236}">
                <a16:creationId xmlns:a16="http://schemas.microsoft.com/office/drawing/2014/main" id="{3540A21E-159F-40BB-82DB-65110583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11" y="2953520"/>
            <a:ext cx="1533037" cy="18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93A71A52-B99A-42E0-B32B-9619590E8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12" y="1599167"/>
            <a:ext cx="1234984" cy="8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FAA3B4-AE4E-468B-9A0F-881DDF668143}"/>
              </a:ext>
            </a:extLst>
          </p:cNvPr>
          <p:cNvSpPr txBox="1"/>
          <p:nvPr/>
        </p:nvSpPr>
        <p:spPr>
          <a:xfrm>
            <a:off x="6896477" y="1554443"/>
            <a:ext cx="1828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Genuino</a:t>
            </a:r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UNO</a:t>
            </a:r>
          </a:p>
          <a:p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압력센서 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LED 5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좌석 확인 기능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+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혼잡도 확인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C2C280-D2FB-48A6-B3E3-46F3C8E81A3B}"/>
              </a:ext>
            </a:extLst>
          </p:cNvPr>
          <p:cNvSpPr/>
          <p:nvPr/>
        </p:nvSpPr>
        <p:spPr>
          <a:xfrm>
            <a:off x="9674435" y="5123118"/>
            <a:ext cx="2485109" cy="17348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공용 서버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웹 애플리케이션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안드로이드 애플리케이션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보관함 </a:t>
            </a: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H/W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아두이노</a:t>
            </a:r>
            <a:r>
              <a:rPr lang="ko-KR" altLang="en-US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보드 </a:t>
            </a:r>
            <a:r>
              <a:rPr lang="en-US" altLang="ko-KR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*2 + </a:t>
            </a:r>
            <a:r>
              <a:rPr lang="ko-KR" altLang="en-US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틀</a:t>
            </a:r>
            <a:r>
              <a:rPr lang="en-US" altLang="ko-KR" sz="13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F9C7228-2332-4C6C-992F-D749F0D45342}"/>
              </a:ext>
            </a:extLst>
          </p:cNvPr>
          <p:cNvSpPr/>
          <p:nvPr/>
        </p:nvSpPr>
        <p:spPr>
          <a:xfrm>
            <a:off x="9657495" y="4815341"/>
            <a:ext cx="1324033" cy="33086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구성 요소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CDF6FE-56D2-4C8C-8617-DD95D0300536}"/>
              </a:ext>
            </a:extLst>
          </p:cNvPr>
          <p:cNvSpPr txBox="1"/>
          <p:nvPr/>
        </p:nvSpPr>
        <p:spPr>
          <a:xfrm>
            <a:off x="6896477" y="2712076"/>
            <a:ext cx="1828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Genuino</a:t>
            </a:r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UNO</a:t>
            </a:r>
            <a:endParaRPr lang="en-US" altLang="ko-KR" sz="13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피에로 </a:t>
            </a:r>
            <a:r>
              <a:rPr lang="ko-KR" altLang="en-US" sz="11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부저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LED 2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임산부 자리요청 기능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B1B0252-B687-4952-BE6B-102E7FF64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09" y="4431911"/>
            <a:ext cx="1839645" cy="183964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835AED-2A39-49CE-B47C-758D6B39A46A}"/>
              </a:ext>
            </a:extLst>
          </p:cNvPr>
          <p:cNvSpPr txBox="1"/>
          <p:nvPr/>
        </p:nvSpPr>
        <p:spPr>
          <a:xfrm>
            <a:off x="5731495" y="4472361"/>
            <a:ext cx="12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H/W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지하철 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9722BC-6762-451D-967D-FBAAD5C8D552}"/>
              </a:ext>
            </a:extLst>
          </p:cNvPr>
          <p:cNvSpPr txBox="1"/>
          <p:nvPr/>
        </p:nvSpPr>
        <p:spPr>
          <a:xfrm>
            <a:off x="2409913" y="5439277"/>
            <a:ext cx="1828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Android APP</a:t>
            </a:r>
            <a:endParaRPr lang="en-US" altLang="ko-KR" sz="13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사용자 활용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 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틀 활용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BOTTOM NAVIGATION</a:t>
            </a: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WEBVIEW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363027-8555-441E-B080-937C61C9405C}"/>
              </a:ext>
            </a:extLst>
          </p:cNvPr>
          <p:cNvSpPr txBox="1"/>
          <p:nvPr/>
        </p:nvSpPr>
        <p:spPr>
          <a:xfrm>
            <a:off x="2543607" y="1631974"/>
            <a:ext cx="18052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WEB APP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전광판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자리현황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Django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HTML / CSS /JS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E01759-DBD5-4787-A944-B8538538EF66}"/>
              </a:ext>
            </a:extLst>
          </p:cNvPr>
          <p:cNvSpPr txBox="1"/>
          <p:nvPr/>
        </p:nvSpPr>
        <p:spPr>
          <a:xfrm>
            <a:off x="2659448" y="3529348"/>
            <a:ext cx="18052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SERVER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 : SQLITE3</a:t>
            </a: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Django</a:t>
            </a: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AWS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예상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60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7CBB87-F061-4EE3-AE80-A7E5D7D3F717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C6898-C8BA-4F9C-ACB9-46D9336B7745}"/>
              </a:ext>
            </a:extLst>
          </p:cNvPr>
          <p:cNvSpPr txBox="1"/>
          <p:nvPr/>
        </p:nvSpPr>
        <p:spPr>
          <a:xfrm>
            <a:off x="566428" y="556194"/>
            <a:ext cx="52450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EC4403-5B0E-4CE3-9368-02EC107511C6}"/>
              </a:ext>
            </a:extLst>
          </p:cNvPr>
          <p:cNvSpPr txBox="1"/>
          <p:nvPr/>
        </p:nvSpPr>
        <p:spPr>
          <a:xfrm>
            <a:off x="1267468" y="417695"/>
            <a:ext cx="19319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7CCFA9-19D4-4706-AF7B-CCBC0F9C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92" y="1359126"/>
            <a:ext cx="8627349" cy="4934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C1F6D5-8B33-4575-B2F1-387F035253AD}"/>
              </a:ext>
            </a:extLst>
          </p:cNvPr>
          <p:cNvSpPr txBox="1"/>
          <p:nvPr/>
        </p:nvSpPr>
        <p:spPr>
          <a:xfrm>
            <a:off x="4847505" y="1120996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전체 회로도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86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7CBB87-F061-4EE3-AE80-A7E5D7D3F717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C6898-C8BA-4F9C-ACB9-46D9336B7745}"/>
              </a:ext>
            </a:extLst>
          </p:cNvPr>
          <p:cNvSpPr txBox="1"/>
          <p:nvPr/>
        </p:nvSpPr>
        <p:spPr>
          <a:xfrm>
            <a:off x="566428" y="556194"/>
            <a:ext cx="52450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EC4403-5B0E-4CE3-9368-02EC107511C6}"/>
              </a:ext>
            </a:extLst>
          </p:cNvPr>
          <p:cNvSpPr txBox="1"/>
          <p:nvPr/>
        </p:nvSpPr>
        <p:spPr>
          <a:xfrm>
            <a:off x="1267468" y="417695"/>
            <a:ext cx="19319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28B3A2-11B8-49FF-AFCE-79B9E15808CB}"/>
              </a:ext>
            </a:extLst>
          </p:cNvPr>
          <p:cNvSpPr txBox="1"/>
          <p:nvPr/>
        </p:nvSpPr>
        <p:spPr>
          <a:xfrm>
            <a:off x="4467516" y="1435125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임산부 자리신청 영역 회로도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66ABD-D673-4EB8-AB90-1E1CD9AD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8" y="2141628"/>
            <a:ext cx="9591675" cy="2905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F52CF6-8E6A-4F6A-A5A1-732141E411AD}"/>
              </a:ext>
            </a:extLst>
          </p:cNvPr>
          <p:cNvSpPr txBox="1"/>
          <p:nvPr/>
        </p:nvSpPr>
        <p:spPr>
          <a:xfrm>
            <a:off x="2122323" y="5547158"/>
            <a:ext cx="7563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해당 좌석에 신호를 보내면 </a:t>
            </a:r>
            <a:r>
              <a:rPr lang="ko-KR" altLang="en-US" sz="24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부저와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LED 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점등을 통한 알람</a:t>
            </a:r>
          </a:p>
        </p:txBody>
      </p:sp>
    </p:spTree>
    <p:extLst>
      <p:ext uri="{BB962C8B-B14F-4D97-AF65-F5344CB8AC3E}">
        <p14:creationId xmlns:p14="http://schemas.microsoft.com/office/powerpoint/2010/main" val="71564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6EC4403-5B0E-4CE3-9368-02EC107511C6}"/>
              </a:ext>
            </a:extLst>
          </p:cNvPr>
          <p:cNvSpPr txBox="1"/>
          <p:nvPr/>
        </p:nvSpPr>
        <p:spPr>
          <a:xfrm>
            <a:off x="1267468" y="417695"/>
            <a:ext cx="19319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C9830-F3FA-490A-94D5-752A1EE63D46}"/>
              </a:ext>
            </a:extLst>
          </p:cNvPr>
          <p:cNvSpPr txBox="1"/>
          <p:nvPr/>
        </p:nvSpPr>
        <p:spPr>
          <a:xfrm>
            <a:off x="5003391" y="131015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좌석현황 영역 회로도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66CB43-FEDE-47CA-836D-E04009BAC791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268E246-119C-48E4-8928-B74AF5893D7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92224-B567-4CF6-8A23-27866C0A734A}"/>
              </a:ext>
            </a:extLst>
          </p:cNvPr>
          <p:cNvSpPr txBox="1"/>
          <p:nvPr/>
        </p:nvSpPr>
        <p:spPr>
          <a:xfrm>
            <a:off x="566428" y="556194"/>
            <a:ext cx="52450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7FDE3-8CA8-4160-9B29-B1767F8CBD4B}"/>
              </a:ext>
            </a:extLst>
          </p:cNvPr>
          <p:cNvSpPr txBox="1"/>
          <p:nvPr/>
        </p:nvSpPr>
        <p:spPr>
          <a:xfrm>
            <a:off x="1759715" y="5956506"/>
            <a:ext cx="8672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압력센서의 세기만큼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LED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의 불로 표시해 테스트하기 쉽게 회로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3C0F4-F6EB-4120-B829-0AC92218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7" y="1841558"/>
            <a:ext cx="9229725" cy="3952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539BC-43D5-436C-8572-35D30C099CAD}"/>
              </a:ext>
            </a:extLst>
          </p:cNvPr>
          <p:cNvSpPr txBox="1"/>
          <p:nvPr/>
        </p:nvSpPr>
        <p:spPr>
          <a:xfrm>
            <a:off x="1340496" y="439829"/>
            <a:ext cx="19319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68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397ACE-7092-4ADF-B352-F8803E48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08685" y="1641630"/>
            <a:ext cx="3937986" cy="39379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5E26F3-3A4A-42C1-A4FD-4A21F04E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17089" y="1641630"/>
            <a:ext cx="3937986" cy="393798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84E200-33BC-4A43-A327-06CF155CBF89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B79CFE8-D00B-4C46-97A3-A20A4E2F0B6B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3730F-B775-49CC-BC1C-3F8D32BFE672}"/>
              </a:ext>
            </a:extLst>
          </p:cNvPr>
          <p:cNvSpPr txBox="1"/>
          <p:nvPr/>
        </p:nvSpPr>
        <p:spPr>
          <a:xfrm>
            <a:off x="566428" y="556194"/>
            <a:ext cx="52450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B7FFA9-0C38-4DA1-B2B0-A21119246A12}"/>
              </a:ext>
            </a:extLst>
          </p:cNvPr>
          <p:cNvSpPr txBox="1"/>
          <p:nvPr/>
        </p:nvSpPr>
        <p:spPr>
          <a:xfrm>
            <a:off x="1340496" y="439829"/>
            <a:ext cx="19319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A77435-8E43-4721-A282-9C17CA7F6D03}"/>
              </a:ext>
            </a:extLst>
          </p:cNvPr>
          <p:cNvSpPr txBox="1"/>
          <p:nvPr/>
        </p:nvSpPr>
        <p:spPr>
          <a:xfrm>
            <a:off x="1759715" y="5956506"/>
            <a:ext cx="8672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압력센서의 세기만큼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LED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의 불로 표시해 테스트하기 쉽게 회로 구성</a:t>
            </a:r>
          </a:p>
        </p:txBody>
      </p:sp>
    </p:spTree>
    <p:extLst>
      <p:ext uri="{BB962C8B-B14F-4D97-AF65-F5344CB8AC3E}">
        <p14:creationId xmlns:p14="http://schemas.microsoft.com/office/powerpoint/2010/main" val="80866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02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0166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틀제작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E0EC1C-F09A-4E3A-97F6-5CD94DE4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43463" y="1649768"/>
            <a:ext cx="4212454" cy="4212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124928-35AC-4786-B536-C7640034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084" y="1649768"/>
            <a:ext cx="4212454" cy="4212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8B3244-7ADD-46E9-8E6F-912D21CD8BE0}"/>
              </a:ext>
            </a:extLst>
          </p:cNvPr>
          <p:cNvSpPr txBox="1"/>
          <p:nvPr/>
        </p:nvSpPr>
        <p:spPr>
          <a:xfrm>
            <a:off x="3035349" y="6062900"/>
            <a:ext cx="5674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레고로 지하철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호선 바닥 표현 및 좌석 표현</a:t>
            </a:r>
          </a:p>
        </p:txBody>
      </p:sp>
    </p:spTree>
    <p:extLst>
      <p:ext uri="{BB962C8B-B14F-4D97-AF65-F5344CB8AC3E}">
        <p14:creationId xmlns:p14="http://schemas.microsoft.com/office/powerpoint/2010/main" val="791082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227</Words>
  <Application>Microsoft Office PowerPoint</Application>
  <PresentationFormat>와이드스크린</PresentationFormat>
  <Paragraphs>70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210 맨발의청춘 B</vt:lpstr>
      <vt:lpstr>210 맨발의청춘 L</vt:lpstr>
      <vt:lpstr>210 맨발의청춘 R</vt:lpstr>
      <vt:lpstr>맑은 고딕</vt:lpstr>
      <vt:lpstr>휴먼매직체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김현수</dc:creator>
  <cp:lastModifiedBy>김현수</cp:lastModifiedBy>
  <cp:revision>21</cp:revision>
  <dcterms:created xsi:type="dcterms:W3CDTF">2019-07-10T07:58:23Z</dcterms:created>
  <dcterms:modified xsi:type="dcterms:W3CDTF">2019-07-31T10:08:15Z</dcterms:modified>
</cp:coreProperties>
</file>